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5A6AB-E077-4305-8E87-AB3877DB6C32}" type="datetimeFigureOut">
              <a:rPr lang="ru-RU" smtClean="0"/>
              <a:pPr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B841B-6F0F-4B22-AD53-BA31AE9318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8.xm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slide" Target="slide3.xml"/><Relationship Id="rId4" Type="http://schemas.openxmlformats.org/officeDocument/2006/relationships/slide" Target="slide4.xml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11" Type="http://schemas.openxmlformats.org/officeDocument/2006/relationships/slide" Target="slide3.xml"/><Relationship Id="rId5" Type="http://schemas.openxmlformats.org/officeDocument/2006/relationships/slide" Target="slide4.xml"/><Relationship Id="rId15" Type="http://schemas.openxmlformats.org/officeDocument/2006/relationships/package" Target="../embeddings/_________Microsoft_Office_Word1.docx"/><Relationship Id="rId10" Type="http://schemas.openxmlformats.org/officeDocument/2006/relationships/image" Target="../media/image4.jpeg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Relationship Id="rId11" Type="http://schemas.openxmlformats.org/officeDocument/2006/relationships/slide" Target="slide3.xml"/><Relationship Id="rId5" Type="http://schemas.openxmlformats.org/officeDocument/2006/relationships/slide" Target="slide4.xml"/><Relationship Id="rId15" Type="http://schemas.openxmlformats.org/officeDocument/2006/relationships/package" Target="../embeddings/_________Microsoft_Office_Word2.docx"/><Relationship Id="rId10" Type="http://schemas.openxmlformats.org/officeDocument/2006/relationships/image" Target="../media/image4.jpeg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jpeg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jpeg"/><Relationship Id="rId11" Type="http://schemas.openxmlformats.org/officeDocument/2006/relationships/slide" Target="slide3.xml"/><Relationship Id="rId5" Type="http://schemas.openxmlformats.org/officeDocument/2006/relationships/slide" Target="slide4.xml"/><Relationship Id="rId15" Type="http://schemas.openxmlformats.org/officeDocument/2006/relationships/package" Target="../embeddings/_________Microsoft_Office_Word3.docx"/><Relationship Id="rId10" Type="http://schemas.openxmlformats.org/officeDocument/2006/relationships/image" Target="../media/image4.jpeg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jpeg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jpeg"/><Relationship Id="rId11" Type="http://schemas.openxmlformats.org/officeDocument/2006/relationships/slide" Target="slide3.xml"/><Relationship Id="rId5" Type="http://schemas.openxmlformats.org/officeDocument/2006/relationships/slide" Target="slide4.xml"/><Relationship Id="rId15" Type="http://schemas.openxmlformats.org/officeDocument/2006/relationships/package" Target="../embeddings/_________Microsoft_Office_Word4.docx"/><Relationship Id="rId10" Type="http://schemas.openxmlformats.org/officeDocument/2006/relationships/image" Target="../media/image4.jpeg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jpeg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jpeg"/><Relationship Id="rId11" Type="http://schemas.openxmlformats.org/officeDocument/2006/relationships/slide" Target="slide3.xml"/><Relationship Id="rId5" Type="http://schemas.openxmlformats.org/officeDocument/2006/relationships/slide" Target="slide4.xml"/><Relationship Id="rId15" Type="http://schemas.openxmlformats.org/officeDocument/2006/relationships/package" Target="../embeddings/_________Microsoft_Office_Word5.docx"/><Relationship Id="rId10" Type="http://schemas.openxmlformats.org/officeDocument/2006/relationships/image" Target="../media/image4.jpeg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8.xm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0" Type="http://schemas.openxmlformats.org/officeDocument/2006/relationships/slide" Target="slide3.xml"/><Relationship Id="rId4" Type="http://schemas.openxmlformats.org/officeDocument/2006/relationships/slide" Target="slide4.xml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5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jpeg"/><Relationship Id="rId11" Type="http://schemas.openxmlformats.org/officeDocument/2006/relationships/slide" Target="slide3.xml"/><Relationship Id="rId5" Type="http://schemas.openxmlformats.org/officeDocument/2006/relationships/slide" Target="slide4.xml"/><Relationship Id="rId15" Type="http://schemas.openxmlformats.org/officeDocument/2006/relationships/package" Target="../embeddings/____________Microsoft_Office_PowerPoint6.pptx"/><Relationship Id="rId10" Type="http://schemas.openxmlformats.org/officeDocument/2006/relationships/image" Target="../media/image4.jpeg"/><Relationship Id="rId4" Type="http://schemas.openxmlformats.org/officeDocument/2006/relationships/image" Target="../media/image1.jpe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6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8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0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2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3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1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3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4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graphicFrame>
        <p:nvGraphicFramePr>
          <p:cNvPr id="1026" name="Object 2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4046232"/>
              </p:ext>
            </p:extLst>
          </p:nvPr>
        </p:nvGraphicFramePr>
        <p:xfrm>
          <a:off x="3306763" y="1031875"/>
          <a:ext cx="1868487" cy="4068763"/>
        </p:xfrm>
        <a:graphic>
          <a:graphicData uri="http://schemas.openxmlformats.org/presentationml/2006/ole">
            <p:oleObj spid="_x0000_s1027" name="Документ" r:id="rId15" imgW="4098240" imgH="9217080" progId="Word.Document.12">
              <p:embed/>
            </p:oleObj>
          </a:graphicData>
        </a:graphic>
      </p:graphicFrame>
      <p:pic>
        <p:nvPicPr>
          <p:cNvPr id="1028" name="Picture 4" descr="C:\Users\Admin\Desktop\автомобили\инт. плакат\We+use+the+Present+Simple+to+talk+about_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00694" y="1000108"/>
            <a:ext cx="3143272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1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3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4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graphicFrame>
        <p:nvGraphicFramePr>
          <p:cNvPr id="2050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43240" y="1142984"/>
          <a:ext cx="2352515" cy="3643338"/>
        </p:xfrm>
        <a:graphic>
          <a:graphicData uri="http://schemas.openxmlformats.org/presentationml/2006/ole">
            <p:oleObj spid="_x0000_s2051" name="Документ" r:id="rId15" imgW="5942952" imgH="9203176" progId="Word.Document.12">
              <p:embed/>
            </p:oleObj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5857884" y="1928802"/>
            <a:ext cx="2643206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286512" y="235743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hlinkClick r:id="rId11" action="ppaction://hlinksldjump"/>
              </a:rPr>
              <a:t>Present Simple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1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3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4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graphicFrame>
        <p:nvGraphicFramePr>
          <p:cNvPr id="3074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00364" y="1142984"/>
          <a:ext cx="2714623" cy="3676950"/>
        </p:xfrm>
        <a:graphic>
          <a:graphicData uri="http://schemas.openxmlformats.org/presentationml/2006/ole">
            <p:oleObj spid="_x0000_s3075" name="Документ" r:id="rId15" imgW="5942952" imgH="8052284" progId="Word.Document.12">
              <p:embed/>
            </p:oleObj>
          </a:graphicData>
        </a:graphic>
      </p:graphicFrame>
      <p:pic>
        <p:nvPicPr>
          <p:cNvPr id="3075" name="Picture 3" descr="C:\Users\Admin\Desktop\автомобили\инт. плакат\Simple+Present+Negative+Form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86446" y="1928802"/>
            <a:ext cx="2952771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1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3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4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graphicFrame>
        <p:nvGraphicFramePr>
          <p:cNvPr id="4098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36900" y="987425"/>
          <a:ext cx="2487613" cy="3841750"/>
        </p:xfrm>
        <a:graphic>
          <a:graphicData uri="http://schemas.openxmlformats.org/presentationml/2006/ole">
            <p:oleObj spid="_x0000_s4099" name="Документ" r:id="rId15" imgW="5938880" imgH="9155339" progId="Word.Document.12">
              <p:embed/>
            </p:oleObj>
          </a:graphicData>
        </a:graphic>
      </p:graphicFrame>
      <p:pic>
        <p:nvPicPr>
          <p:cNvPr id="4099" name="Picture 3" descr="C:\Users\Admin\Desktop\автомобили\инт. плакат\452fe96d65ea6104a3661d4a671811b9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072066" y="2786058"/>
            <a:ext cx="3549271" cy="1222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1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3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4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graphicFrame>
        <p:nvGraphicFramePr>
          <p:cNvPr id="5122" name="Object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41725" y="1285875"/>
          <a:ext cx="3709988" cy="1500188"/>
        </p:xfrm>
        <a:graphic>
          <a:graphicData uri="http://schemas.openxmlformats.org/presentationml/2006/ole">
            <p:oleObj spid="_x0000_s5123" name="Документ" r:id="rId15" imgW="5952676" imgH="2407295" progId="Word.Document.12">
              <p:embed/>
            </p:oleObj>
          </a:graphicData>
        </a:graphic>
      </p:graphicFrame>
      <p:pic>
        <p:nvPicPr>
          <p:cNvPr id="5124" name="Picture 4" descr="C:\Users\Admin\Desktop\автомобили\инт. плакат\slide-1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643438" y="2643182"/>
            <a:ext cx="3113084" cy="2331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https://learningapps.org/view14646609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6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8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0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2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3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7488" y="164305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16" y="2357430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3306" y="314324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14942" y="421481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00826" y="314324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 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29454" y="235743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 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6644" y="157161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Exercise 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1736" y="928670"/>
            <a:ext cx="6215106" cy="40719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42844" y="571480"/>
            <a:ext cx="2000264" cy="121444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142844" y="3500438"/>
            <a:ext cx="2000264" cy="1214446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285720" y="5214950"/>
            <a:ext cx="2000264" cy="1214446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2"/>
              </a:solidFill>
            </a:endParaRPr>
          </a:p>
          <a:p>
            <a:endParaRPr lang="ru-RU" b="1" dirty="0">
              <a:solidFill>
                <a:schemeClr val="accent2"/>
              </a:solidFill>
            </a:endParaRPr>
          </a:p>
          <a:p>
            <a:endParaRPr lang="ru-RU" sz="1400" b="1" dirty="0" smtClean="0">
              <a:solidFill>
                <a:schemeClr val="accent2"/>
              </a:solidFill>
            </a:endParaRPr>
          </a:p>
          <a:p>
            <a:r>
              <a:rPr lang="ru-RU" sz="1400" b="1" dirty="0" smtClean="0">
                <a:solidFill>
                  <a:schemeClr val="accent2"/>
                </a:solidFill>
              </a:rPr>
              <a:t>А</a:t>
            </a:r>
            <a:r>
              <a:rPr lang="en-US" sz="1400" b="1" dirty="0" smtClean="0">
                <a:solidFill>
                  <a:schemeClr val="accent2"/>
                </a:solidFill>
                <a:latin typeface="Algerian" pitchFamily="82" charset="0"/>
              </a:rPr>
              <a:t>n </a:t>
            </a:r>
            <a:r>
              <a:rPr lang="en-US" sz="1400" b="1" dirty="0">
                <a:solidFill>
                  <a:schemeClr val="accent2"/>
                </a:solidFill>
                <a:latin typeface="Algerian" pitchFamily="82" charset="0"/>
              </a:rPr>
              <a:t>Interrogative Sentence</a:t>
            </a:r>
          </a:p>
        </p:txBody>
      </p:sp>
      <p:sp>
        <p:nvSpPr>
          <p:cNvPr id="8" name="Скругленный прямоугольник 7">
            <a:hlinkClick r:id="rId9" action="ppaction://hlinksldjump"/>
          </p:cNvPr>
          <p:cNvSpPr/>
          <p:nvPr/>
        </p:nvSpPr>
        <p:spPr>
          <a:xfrm>
            <a:off x="2428860" y="5214950"/>
            <a:ext cx="2000264" cy="1214446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hlinkClick r:id="rId11" action="ppaction://hlinksldjump"/>
          </p:cNvPr>
          <p:cNvSpPr/>
          <p:nvPr/>
        </p:nvSpPr>
        <p:spPr>
          <a:xfrm>
            <a:off x="142844" y="2000240"/>
            <a:ext cx="2000264" cy="1214446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hlinkClick r:id="rId13" action="ppaction://hlinksldjump"/>
          </p:cNvPr>
          <p:cNvSpPr/>
          <p:nvPr/>
        </p:nvSpPr>
        <p:spPr>
          <a:xfrm>
            <a:off x="4714876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>
            <a:hlinkClick r:id="rId14" action="ppaction://hlinksldjump"/>
          </p:cNvPr>
          <p:cNvSpPr/>
          <p:nvPr/>
        </p:nvSpPr>
        <p:spPr>
          <a:xfrm>
            <a:off x="6929454" y="5143512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357166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The Present Simple Tense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5007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Test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550070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Franklin Gothic Medium Cond" pitchFamily="34" charset="0"/>
              </a:rPr>
              <a:t>Exercises</a:t>
            </a:r>
            <a:endParaRPr lang="ru-RU" sz="2800" dirty="0">
              <a:latin typeface="Franklin Gothic Medium Cond" pitchFamily="34" charset="0"/>
            </a:endParaRPr>
          </a:p>
        </p:txBody>
      </p:sp>
      <p:sp>
        <p:nvSpPr>
          <p:cNvPr id="16" name="Скругленный прямоугольник 15">
            <a:hlinkClick r:id="rId14" action="ppaction://hlinksldjump"/>
          </p:cNvPr>
          <p:cNvSpPr/>
          <p:nvPr/>
        </p:nvSpPr>
        <p:spPr>
          <a:xfrm>
            <a:off x="2857488" y="2000240"/>
            <a:ext cx="2000264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071802" y="2214554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Franklin Gothic Medium Cond" pitchFamily="34" charset="0"/>
                <a:hlinkClick r:id="rId14" action="ppaction://hlinksldjump"/>
              </a:rPr>
              <a:t>Test</a:t>
            </a:r>
            <a:endParaRPr lang="ru-RU" sz="4000" dirty="0">
              <a:latin typeface="Franklin Gothic Medium Cond" pitchFamily="34" charset="0"/>
            </a:endParaRPr>
          </a:p>
        </p:txBody>
      </p:sp>
      <p:graphicFrame>
        <p:nvGraphicFramePr>
          <p:cNvPr id="6146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24452" y="1643050"/>
          <a:ext cx="3619945" cy="2714644"/>
        </p:xfrm>
        <a:graphic>
          <a:graphicData uri="http://schemas.openxmlformats.org/presentationml/2006/ole">
            <p:oleObj spid="_x0000_s6147" name="Презентация" r:id="rId15" imgW="4570393" imgH="3427469" progId="PowerPoint.Show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99</Words>
  <Application>Microsoft Office PowerPoint</Application>
  <PresentationFormat>Экран (4:3)</PresentationFormat>
  <Paragraphs>66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Тема Office</vt:lpstr>
      <vt:lpstr>Документ Microsoft Office Word</vt:lpstr>
      <vt:lpstr>Документ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дом</cp:lastModifiedBy>
  <cp:revision>22</cp:revision>
  <dcterms:created xsi:type="dcterms:W3CDTF">2024-01-10T16:41:48Z</dcterms:created>
  <dcterms:modified xsi:type="dcterms:W3CDTF">2024-01-15T07:41:19Z</dcterms:modified>
</cp:coreProperties>
</file>